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lundi,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le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21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avril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86" y="2435726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1. use a variety of simple sentences to describe a family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443" y="3953451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understand possessive adjectives like my</a:t>
            </a:r>
            <a:r>
              <a:rPr lang="en-US" sz="3100" dirty="0" smtClean="0">
                <a:latin typeface="SimSun-ExtB" panose="02010609060101010101" pitchFamily="49" charset="-122"/>
                <a:ea typeface="SimSun-ExtB" panose="02010609060101010101" pitchFamily="49" charset="-122"/>
              </a:rPr>
              <a:t>,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 your</a:t>
            </a:r>
            <a:r>
              <a:rPr lang="en-US" sz="3100" dirty="0" smtClean="0">
                <a:latin typeface="SimSun-ExtB" panose="02010609060101010101" pitchFamily="49" charset="-122"/>
                <a:ea typeface="SimSun-ExtB" panose="02010609060101010101" pitchFamily="49" charset="-122"/>
              </a:rPr>
              <a:t>,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 his</a:t>
            </a:r>
            <a:r>
              <a:rPr lang="en-US" sz="3100" dirty="0" smtClean="0">
                <a:latin typeface="SimSun-ExtB" panose="02010609060101010101" pitchFamily="49" charset="-122"/>
                <a:ea typeface="SimSun-ExtB" panose="02010609060101010101" pitchFamily="49" charset="-122"/>
              </a:rPr>
              <a:t>,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 </a:t>
            </a:r>
            <a:r>
              <a:rPr lang="en-US" sz="3100" dirty="0" err="1" smtClean="0">
                <a:latin typeface="Toonish" pitchFamily="2" charset="0"/>
                <a:ea typeface="Toonish" pitchFamily="2" charset="0"/>
              </a:rPr>
              <a:t>etc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8994</TotalTime>
  <Words>41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SimSun-ExtB</vt:lpstr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148</cp:revision>
  <dcterms:created xsi:type="dcterms:W3CDTF">2011-09-14T23:22:57Z</dcterms:created>
  <dcterms:modified xsi:type="dcterms:W3CDTF">2015-04-21T13:50:56Z</dcterms:modified>
</cp:coreProperties>
</file>